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researchparent.com/how-to-potty-train-before-age-two/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pointnshoot/179616089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QpZyaciI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UR-l3QI2n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530knS807Y" TargetMode="External"/><Relationship Id="rId3" Type="http://schemas.openxmlformats.org/officeDocument/2006/relationships/hyperlink" Target="https://www.youtube.com/watch?v=slQpZyaciIg" TargetMode="External"/><Relationship Id="rId7" Type="http://schemas.openxmlformats.org/officeDocument/2006/relationships/hyperlink" Target="https://www.youtube.com/watch?v=bvHoAxlh2M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rv495corBc" TargetMode="External"/><Relationship Id="rId5" Type="http://schemas.openxmlformats.org/officeDocument/2006/relationships/hyperlink" Target="https://www.youtube.com/watch?v=hVyTTCnLH3g" TargetMode="External"/><Relationship Id="rId4" Type="http://schemas.openxmlformats.org/officeDocument/2006/relationships/hyperlink" Target="https://www.youtube.com/watch?v=_UR-l3QI2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f530knS807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bvHoAxlh2M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nrv495cor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VyTTCnLH3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7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Nursery Rhyme Fun</a:t>
            </a:r>
            <a:br>
              <a:rPr lang="en-US"/>
            </a:b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39688"/>
            <a:ext cx="28575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" y="2800350"/>
            <a:ext cx="12096750" cy="395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5 Tips for Potty Training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1.  Be clear and consistent.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2. Establish a routine.</a:t>
            </a:r>
            <a:endParaRPr/>
          </a:p>
        </p:txBody>
      </p:sp>
      <p:pic>
        <p:nvPicPr>
          <p:cNvPr id="153" name="Google Shape;153;p2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451" y="2647950"/>
            <a:ext cx="3386174" cy="361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238" y="2605236"/>
            <a:ext cx="3386175" cy="365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4050071" y="7074675"/>
            <a:ext cx="4563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Tips for Potty Training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3. Help them relax.</a:t>
            </a:r>
            <a:endParaRPr/>
          </a:p>
        </p:txBody>
      </p:sp>
      <p:pic>
        <p:nvPicPr>
          <p:cNvPr id="162" name="Google Shape;162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2731262"/>
            <a:ext cx="5157787" cy="3232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Reward the goals that are achieved.</a:t>
            </a:r>
            <a:endParaRPr/>
          </a:p>
        </p:txBody>
      </p:sp>
      <p:pic>
        <p:nvPicPr>
          <p:cNvPr id="164" name="Google Shape;164;p2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81775" y="2726300"/>
            <a:ext cx="4467225" cy="323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5.  Remain positive and calm.</a:t>
            </a:r>
            <a:endParaRPr/>
          </a:p>
        </p:txBody>
      </p:sp>
      <p:pic>
        <p:nvPicPr>
          <p:cNvPr id="170" name="Google Shape;170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75862" y="1825625"/>
            <a:ext cx="344027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Table Talk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Mom/Dad is everything ok?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Let’s continue to potty train. Use the tips provided in this session.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Keep your child on a regular routine. For example: Put them to bed by 8 pm and wake them up by 7 am. This will help when they return to school.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there anything the program can help you with?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98FD7-AA97-4FD1-87B2-14EA9C7A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26837" y="4001294"/>
            <a:ext cx="2991123" cy="199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https://www.youtube.com/watch?v=slQpZyaciIg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Elmo’s Song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https://www.youtube.com/watch?v=_UR-l3QI2nE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Alphabet songs with sounds.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442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YouTube: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https://www.youtube.com/watch?v=slQpZyaciIg</a:t>
            </a:r>
            <a:r>
              <a:rPr lang="en-US"/>
              <a:t> – Alphabet Fun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https://www.youtube.com/watch?v=_UR-l3QI2nE</a:t>
            </a:r>
            <a:r>
              <a:rPr lang="en-US"/>
              <a:t> -  Elmo Song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https://www.youtube.com/watch?v=hVyTTCnLH3g</a:t>
            </a:r>
            <a:r>
              <a:rPr lang="en-US"/>
              <a:t> – Elmo Potty Training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https://www.youtube.com/watch?v=nrv495corBc</a:t>
            </a:r>
            <a:r>
              <a:rPr lang="en-US"/>
              <a:t> – Humpty Dumpty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https://www.youtube.com/watch?v=bvHoAxlh2MQ</a:t>
            </a:r>
            <a:r>
              <a:rPr lang="en-US"/>
              <a:t> – Ba Ba Black Sheep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https://www.youtube.com/watch?v=f530knS807Y</a:t>
            </a:r>
            <a:r>
              <a:rPr lang="en-US"/>
              <a:t> – Muffin Man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Can you name some of the bugs you might see in the Spring?</a:t>
            </a:r>
            <a:endParaRPr/>
          </a:p>
        </p:txBody>
      </p:sp>
      <p:pic>
        <p:nvPicPr>
          <p:cNvPr id="93" name="Google Shape;9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709" y="4388980"/>
            <a:ext cx="5018118" cy="235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09" y="1575159"/>
            <a:ext cx="5018118" cy="281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077" y="4388980"/>
            <a:ext cx="4809723" cy="235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4078" y="1690689"/>
            <a:ext cx="4809722" cy="269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Do you know any nursery rhymes?</a:t>
            </a:r>
            <a:endParaRPr/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8604" y="673100"/>
            <a:ext cx="4312795" cy="57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Do you know the muffin man who lives on Drury Lane?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 u="sng">
                <a:solidFill>
                  <a:schemeClr val="hlink"/>
                </a:solidFill>
                <a:hlinkClick r:id="rId4"/>
              </a:rPr>
              <a:t>https://www.youtube.com/watch?v=f530knS807Y</a:t>
            </a:r>
            <a:r>
              <a:rPr lang="en-US" sz="148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 u="sng"/>
              <a:t>Infants</a:t>
            </a:r>
            <a:r>
              <a:rPr lang="en-US" sz="1480"/>
              <a:t>:  Allow the infant to hear the song and watch his/her expressions.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 u="sng"/>
              <a:t>Toddlers</a:t>
            </a:r>
            <a:r>
              <a:rPr lang="en-US" sz="1480"/>
              <a:t>:  Count the number of muffins the muffin man has..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lang="en-US" sz="1480"/>
              <a:t>What is your favorite type of muffin?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Ba Ba Black Sheep</a:t>
            </a:r>
            <a:endParaRPr/>
          </a:p>
        </p:txBody>
      </p:sp>
      <p:pic>
        <p:nvPicPr>
          <p:cNvPr id="109" name="Google Shape;10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80256" y="461775"/>
            <a:ext cx="5049693" cy="592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https://www.youtube.com/watch?v=bvHoAxlh2MQ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Infants</a:t>
            </a:r>
            <a:r>
              <a:rPr lang="en-US"/>
              <a:t>:  Sing the song with excitement. This is a fun song. Make sure your infant is looking at your mouth as your sing the song. This helps the child to form his/her mouth for early stages of speaking.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Toddlers</a:t>
            </a:r>
            <a:r>
              <a:rPr lang="en-US"/>
              <a:t>:  Talk about the colors of the sheep.  Point out the color black, and relate it to other things in the house that are black.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Humpty Dumpty</a:t>
            </a:r>
            <a:endParaRPr/>
          </a:p>
        </p:txBody>
      </p:sp>
      <p:pic>
        <p:nvPicPr>
          <p:cNvPr id="116" name="Google Shape;11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6388" y="1075643"/>
            <a:ext cx="5965824" cy="53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https://www.youtube.com/watch?v=nrv495corBc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Infants</a:t>
            </a:r>
            <a:r>
              <a:rPr lang="en-US"/>
              <a:t>: Sit on the floor as you sing this song.  Pretend to fall off a wall.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Toddlers</a:t>
            </a:r>
            <a:r>
              <a:rPr lang="en-US"/>
              <a:t>: Have the child sing, and repeat the words after you. Point to the words as you sing the song.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95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Family Activity</a:t>
            </a:r>
            <a:endParaRPr/>
          </a:p>
        </p:txBody>
      </p:sp>
      <p:pic>
        <p:nvPicPr>
          <p:cNvPr id="123" name="Google Shape;12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57875" y="759494"/>
            <a:ext cx="5214938" cy="541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Let’s Paint with Cotton</a:t>
            </a:r>
            <a:endParaRPr/>
          </a:p>
        </p:txBody>
      </p:sp>
      <p:pic>
        <p:nvPicPr>
          <p:cNvPr id="130" name="Google Shape;130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3272" y="987425"/>
            <a:ext cx="6092031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Infants</a:t>
            </a:r>
            <a:r>
              <a:rPr lang="en-US"/>
              <a:t>:  Use a cotton ball or a q-tip. Rub the cotton ball or q-tip on the child, and tell them how soft it is.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/>
              <a:t>Toddlers</a:t>
            </a:r>
            <a:r>
              <a:rPr lang="en-US"/>
              <a:t>:  Use a cotton ball or a q-tip, and allow the child to paint a picture.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If you have some skittles or any type of colored candy at home, allow the child to sort the different colors in a cup.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Add water to each cup and let it sit for forty-five  minutes. You will see the candy dissolve in the water.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Use the cotton ball or q-tip to dip in the cup and paint.  Have Fun!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Sock Puppets</a:t>
            </a:r>
            <a:endParaRPr/>
          </a:p>
        </p:txBody>
      </p:sp>
      <p:pic>
        <p:nvPicPr>
          <p:cNvPr id="137" name="Google Shape;137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96647" y="1333500"/>
            <a:ext cx="6188704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Create a sock puppet using a sock.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creative and give the puppet some eyes, a nose, and even some hair. When you are playing the nursery rhymes use the puppet for a fun prop.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Potty Training Tips</a:t>
            </a:r>
            <a:endParaRPr/>
          </a:p>
        </p:txBody>
      </p:sp>
      <p:pic>
        <p:nvPicPr>
          <p:cNvPr id="144" name="Google Shape;14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01" y="779853"/>
            <a:ext cx="4029074" cy="570216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https://www.youtube.com/watch?v=hVyTTCnLH3g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Watch this interactive video with Elmo and his friends on potty training.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Widescreen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Nursery Rhyme Fun </vt:lpstr>
      <vt:lpstr>Can you name some of the bugs you might see in the Spring?</vt:lpstr>
      <vt:lpstr>Do you know any nursery rhymes?</vt:lpstr>
      <vt:lpstr>Ba Ba Black Sheep</vt:lpstr>
      <vt:lpstr>Humpty Dumpty</vt:lpstr>
      <vt:lpstr>Family Activity</vt:lpstr>
      <vt:lpstr>Let’s Paint with Cotton</vt:lpstr>
      <vt:lpstr>Sock Puppets</vt:lpstr>
      <vt:lpstr>Potty Training Tips</vt:lpstr>
      <vt:lpstr>5 Tips for Potty Training</vt:lpstr>
      <vt:lpstr>Tips for Potty Training</vt:lpstr>
      <vt:lpstr>5.  Remain positive and calm.</vt:lpstr>
      <vt:lpstr>Table Talk</vt:lpstr>
      <vt:lpstr>Additional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Rhyme Fun</dc:title>
  <dc:creator>Jennifer</dc:creator>
  <cp:lastModifiedBy>Jennifer Reed</cp:lastModifiedBy>
  <cp:revision>1</cp:revision>
  <dcterms:modified xsi:type="dcterms:W3CDTF">2020-04-14T19:46:02Z</dcterms:modified>
</cp:coreProperties>
</file>